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70" r:id="rId10"/>
    <p:sldId id="269" r:id="rId11"/>
    <p:sldId id="271" r:id="rId12"/>
    <p:sldId id="266" r:id="rId13"/>
    <p:sldId id="264" r:id="rId14"/>
    <p:sldId id="273" r:id="rId15"/>
    <p:sldId id="265" r:id="rId16"/>
    <p:sldId id="262" r:id="rId17"/>
    <p:sldId id="27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9295" autoAdjust="0"/>
  </p:normalViewPr>
  <p:slideViewPr>
    <p:cSldViewPr snapToGrid="0">
      <p:cViewPr varScale="1">
        <p:scale>
          <a:sx n="51" d="100"/>
          <a:sy n="51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765BE-0011-48EE-B418-589BB33217EF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0B1A-2F00-4386-B8DC-468AE898EF0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381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dirty="0" smtClean="0"/>
              <a:t>Görs</a:t>
            </a:r>
            <a:r>
              <a:rPr lang="sv-SE" baseline="0" dirty="0" smtClean="0"/>
              <a:t> inte automatisk, alltså måste man själv byta färg mellan kristallerna med hjälp av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Mer anpassad till handkontroll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887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Tickar ner med tiden</a:t>
            </a:r>
          </a:p>
          <a:p>
            <a:endParaRPr lang="sv-SE" dirty="0" smtClean="0"/>
          </a:p>
          <a:p>
            <a:r>
              <a:rPr lang="sv-SE" dirty="0" smtClean="0"/>
              <a:t>Energi</a:t>
            </a:r>
            <a:r>
              <a:rPr lang="sv-SE" baseline="0" dirty="0" smtClean="0"/>
              <a:t> </a:t>
            </a:r>
            <a:r>
              <a:rPr lang="sv-SE" baseline="0" dirty="0" smtClean="0"/>
              <a:t>kvar -&gt; räknas det in i poängen</a:t>
            </a:r>
            <a:r>
              <a:rPr lang="sv-SE" baseline="0" dirty="0" smtClean="0"/>
              <a:t>.</a:t>
            </a:r>
          </a:p>
          <a:p>
            <a:endParaRPr lang="sv-SE" baseline="0" dirty="0" smtClean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15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Bakgrunden</a:t>
            </a:r>
            <a:r>
              <a:rPr lang="sv-SE" baseline="0" dirty="0" smtClean="0"/>
              <a:t> och saker som spelaren inte kan kollidera med har dämpande färger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099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975886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9748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baseline="0" dirty="0" smtClean="0"/>
              <a:t>FÖRDEL: Korta deadlines  |  Enkel spelidé  | 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NACKDEL: Balans på TA/</a:t>
            </a:r>
            <a:r>
              <a:rPr lang="sv-SE" baseline="0" dirty="0" err="1" smtClean="0"/>
              <a:t>Spelprog</a:t>
            </a:r>
            <a:r>
              <a:rPr lang="sv-SE" baseline="0" dirty="0" smtClean="0"/>
              <a:t>.</a:t>
            </a:r>
          </a:p>
          <a:p>
            <a:pPr marL="0" indent="0">
              <a:buFontTx/>
              <a:buNone/>
            </a:pPr>
            <a:endParaRPr lang="sv-SE" baseline="0" dirty="0" smtClean="0"/>
          </a:p>
          <a:p>
            <a:pPr marL="171450" indent="-171450">
              <a:buFontTx/>
              <a:buChar char="-"/>
            </a:pPr>
            <a:r>
              <a:rPr lang="sv-SE" baseline="0" dirty="0" smtClean="0"/>
              <a:t>PROBLEM: Underskattar tid men korta deadlines har räddat oss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MÅL och RESULTAT: Hunnit klart i tid med de saker som satts upp som mål.</a:t>
            </a:r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730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7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7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84739"/>
          </a:xfrm>
        </p:spPr>
        <p:txBody>
          <a:bodyPr/>
          <a:lstStyle/>
          <a:p>
            <a:r>
              <a:rPr lang="en-US" dirty="0" smtClean="0"/>
              <a:t>Mortal Portal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4923"/>
            <a:ext cx="9144000" cy="3043461"/>
          </a:xfrm>
        </p:spPr>
        <p:txBody>
          <a:bodyPr>
            <a:normAutofit/>
          </a:bodyPr>
          <a:lstStyle/>
          <a:p>
            <a:r>
              <a:rPr lang="en-US" dirty="0" smtClean="0"/>
              <a:t>UD1434 | DV1475</a:t>
            </a:r>
          </a:p>
          <a:p>
            <a:r>
              <a:rPr lang="en-US" dirty="0" smtClean="0"/>
              <a:t>Olivia Lau, </a:t>
            </a:r>
            <a:r>
              <a:rPr lang="en-US" dirty="0" err="1" smtClean="0"/>
              <a:t>Mattias</a:t>
            </a:r>
            <a:r>
              <a:rPr lang="en-US" dirty="0"/>
              <a:t> </a:t>
            </a:r>
            <a:r>
              <a:rPr lang="en-US" dirty="0" err="1"/>
              <a:t>Lunderot</a:t>
            </a:r>
            <a:r>
              <a:rPr lang="en-US" dirty="0"/>
              <a:t>, Magnus Quach,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Andreas Thomasson, Johan </a:t>
            </a:r>
            <a:r>
              <a:rPr lang="en-US" dirty="0" err="1" smtClean="0"/>
              <a:t>Törn</a:t>
            </a:r>
            <a:r>
              <a:rPr lang="en-US" dirty="0" smtClean="0"/>
              <a:t>, </a:t>
            </a:r>
            <a:r>
              <a:rPr lang="en-US" dirty="0" err="1" smtClean="0"/>
              <a:t>Nicklas</a:t>
            </a:r>
            <a:r>
              <a:rPr lang="en-US" dirty="0" smtClean="0"/>
              <a:t> </a:t>
            </a:r>
            <a:r>
              <a:rPr lang="en-US" dirty="0" err="1" smtClean="0"/>
              <a:t>Wallander</a:t>
            </a:r>
            <a:endParaRPr lang="en-US" dirty="0" smtClean="0"/>
          </a:p>
          <a:p>
            <a:endParaRPr lang="sv-SE" dirty="0" smtClean="0"/>
          </a:p>
          <a:p>
            <a:r>
              <a:rPr lang="sv-SE" dirty="0" smtClean="0"/>
              <a:t>Lärare:</a:t>
            </a:r>
            <a:br>
              <a:rPr lang="sv-SE" dirty="0" smtClean="0"/>
            </a:br>
            <a:r>
              <a:rPr lang="sv-SE" dirty="0" smtClean="0"/>
              <a:t>Martin Lanner, Francisco Lopez </a:t>
            </a:r>
            <a:r>
              <a:rPr lang="sv-SE" dirty="0" err="1" smtClean="0"/>
              <a:t>Luro</a:t>
            </a:r>
            <a:r>
              <a:rPr lang="sv-SE" dirty="0" smtClean="0"/>
              <a:t>, Hans </a:t>
            </a:r>
            <a:r>
              <a:rPr lang="sv-SE" dirty="0" err="1" smtClean="0"/>
              <a:t>Tap</a:t>
            </a:r>
            <a:r>
              <a:rPr lang="sv-SE" dirty="0" smtClean="0"/>
              <a:t>, Erik Wadstein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Konceptbilder</a:t>
            </a:r>
            <a:r>
              <a:rPr lang="en-US" dirty="0" smtClean="0"/>
              <a:t> 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Byggt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änniskor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Mekaniska</a:t>
            </a:r>
            <a:r>
              <a:rPr lang="en-US" dirty="0" smtClean="0"/>
              <a:t> former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Raka</a:t>
            </a:r>
            <a:r>
              <a:rPr lang="en-US" dirty="0" smtClean="0"/>
              <a:t> </a:t>
            </a:r>
            <a:r>
              <a:rPr lang="en-US" dirty="0" err="1" smtClean="0"/>
              <a:t>linjer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Hårda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64" y="380366"/>
            <a:ext cx="6208303" cy="413886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02" y="4654171"/>
            <a:ext cx="3512314" cy="1907924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94" y="3664931"/>
            <a:ext cx="3749271" cy="2897164"/>
          </a:xfrm>
          <a:prstGeom prst="rect">
            <a:avLst/>
          </a:prstGeom>
        </p:spPr>
      </p:pic>
      <p:pic>
        <p:nvPicPr>
          <p:cNvPr id="1030" name="Picture 6" descr="http://www.army-technology.com/projects/leclerc/images/leclerc_1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1" y="4140965"/>
            <a:ext cx="3863505" cy="242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4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Modell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Low-poly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L</a:t>
            </a:r>
            <a:r>
              <a:rPr lang="en-US" dirty="0" err="1" smtClean="0"/>
              <a:t>ösa</a:t>
            </a:r>
            <a:r>
              <a:rPr lang="en-US" dirty="0" smtClean="0"/>
              <a:t> </a:t>
            </a:r>
            <a:r>
              <a:rPr lang="en-US" dirty="0" err="1" smtClean="0"/>
              <a:t>delar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Resultat</a:t>
            </a:r>
            <a:endParaRPr lang="en-US" dirty="0"/>
          </a:p>
        </p:txBody>
      </p:sp>
      <p:pic>
        <p:nvPicPr>
          <p:cNvPr id="12" name="Bildobjekt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79" y="365125"/>
            <a:ext cx="2784843" cy="3305374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48" y="2765063"/>
            <a:ext cx="4063736" cy="2151390"/>
          </a:xfrm>
          <a:prstGeom prst="rect">
            <a:avLst/>
          </a:prstGeom>
        </p:spPr>
      </p:pic>
      <p:pic>
        <p:nvPicPr>
          <p:cNvPr id="14" name="Bildobjekt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48" y="365125"/>
            <a:ext cx="4057803" cy="2200627"/>
          </a:xfrm>
          <a:prstGeom prst="rect">
            <a:avLst/>
          </a:prstGeom>
        </p:spPr>
      </p:pic>
      <p:pic>
        <p:nvPicPr>
          <p:cNvPr id="15" name="Bildobjek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052" y="4053353"/>
            <a:ext cx="2358698" cy="2500931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8" r="37979" b="38669"/>
          <a:stretch/>
        </p:blipFill>
        <p:spPr>
          <a:xfrm rot="10800000">
            <a:off x="4057649" y="4053353"/>
            <a:ext cx="1314451" cy="25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Partiklar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Power up-</a:t>
            </a:r>
            <a:r>
              <a:rPr lang="en-US" dirty="0" err="1" smtClean="0"/>
              <a:t>indikationer</a:t>
            </a:r>
            <a:endParaRPr lang="en-US" dirty="0" smtClean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738" y="4179080"/>
            <a:ext cx="2372056" cy="205768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303" y="4288632"/>
            <a:ext cx="2429214" cy="182905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5343" y="4169554"/>
            <a:ext cx="1667108" cy="206721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169554"/>
            <a:ext cx="1681456" cy="207655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3856" y="1756482"/>
            <a:ext cx="2309944" cy="938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2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Struktur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DirectX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smtClean="0"/>
              <a:t>Entity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Entity </a:t>
            </a:r>
            <a:r>
              <a:rPr lang="en-US" dirty="0" smtClean="0"/>
              <a:t>handler</a:t>
            </a:r>
            <a:endParaRPr lang="en-US" dirty="0" smtClean="0"/>
          </a:p>
        </p:txBody>
      </p:sp>
      <p:sp>
        <p:nvSpPr>
          <p:cNvPr id="5" name="Platshållare för innehåll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återanvända</a:t>
            </a:r>
            <a:r>
              <a:rPr lang="en-US" dirty="0" smtClean="0"/>
              <a:t> assets 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Kollision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NURBs</a:t>
            </a:r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63" b="56027"/>
          <a:stretch/>
        </p:blipFill>
        <p:spPr>
          <a:xfrm>
            <a:off x="1962094" y="3995580"/>
            <a:ext cx="8612569" cy="265617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154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Kod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Player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Byter material</a:t>
            </a:r>
          </a:p>
          <a:p>
            <a:pPr lvl="1">
              <a:buBlip>
                <a:blip r:embed="rId3"/>
              </a:buBlip>
            </a:pPr>
            <a:r>
              <a:rPr lang="sv-SE" dirty="0" smtClean="0"/>
              <a:t> Ingen speciell kod i </a:t>
            </a:r>
            <a:r>
              <a:rPr lang="sv-SE" dirty="0" err="1" smtClean="0"/>
              <a:t>Entity</a:t>
            </a:r>
            <a:r>
              <a:rPr lang="sv-SE" dirty="0" smtClean="0"/>
              <a:t> </a:t>
            </a:r>
            <a:r>
              <a:rPr lang="sv-SE" dirty="0" err="1" smtClean="0"/>
              <a:t>handler</a:t>
            </a:r>
            <a:endParaRPr lang="sv-SE" dirty="0" smtClean="0"/>
          </a:p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Highscore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Är också en </a:t>
            </a:r>
            <a:r>
              <a:rPr lang="sv-SE" dirty="0" err="1" smtClean="0"/>
              <a:t>Entity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Ortografisk </a:t>
            </a:r>
            <a:r>
              <a:rPr lang="sv-SE" dirty="0" err="1" smtClean="0"/>
              <a:t>shader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Plan som geometri</a:t>
            </a:r>
          </a:p>
        </p:txBody>
      </p:sp>
    </p:spTree>
    <p:extLst>
      <p:ext uri="{BB962C8B-B14F-4D97-AF65-F5344CB8AC3E}">
        <p14:creationId xmlns:p14="http://schemas.microsoft.com/office/powerpoint/2010/main" val="1131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Banor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Slumpa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100 </a:t>
            </a:r>
            <a:r>
              <a:rPr lang="en-US" dirty="0" err="1"/>
              <a:t>olika</a:t>
            </a:r>
            <a:r>
              <a:rPr lang="en-US" dirty="0"/>
              <a:t> filer</a:t>
            </a:r>
          </a:p>
          <a:p>
            <a:pPr lvl="1">
              <a:buBlip>
                <a:blip r:embed="rId3"/>
              </a:buBlip>
            </a:pPr>
            <a:r>
              <a:rPr lang="en-US" dirty="0"/>
              <a:t> ca 35s per fil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15 kristaller per fil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Filer 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Typ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Hastighet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Position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Tid till nästa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Generera</a:t>
            </a:r>
            <a:r>
              <a:rPr lang="en-US" dirty="0"/>
              <a:t> offline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Villkor</a:t>
            </a:r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7"/>
            <a:ext cx="4438650" cy="43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Avrundning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err="1" smtClean="0"/>
              <a:t>Fördelar</a:t>
            </a:r>
            <a:r>
              <a:rPr lang="en-US" dirty="0" smtClean="0"/>
              <a:t>/</a:t>
            </a:r>
            <a:r>
              <a:rPr lang="en-US" dirty="0" err="1" smtClean="0"/>
              <a:t>Nackdelar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err="1" smtClean="0"/>
              <a:t>Mål</a:t>
            </a:r>
            <a:r>
              <a:rPr lang="en-US" dirty="0" smtClean="0"/>
              <a:t>/Problem/</a:t>
            </a:r>
            <a:r>
              <a:rPr lang="en-US" dirty="0" err="1" smtClean="0"/>
              <a:t>Resultat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85589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finish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2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endParaRPr lang="sv-SE" sz="900" dirty="0">
              <a:latin typeface="+mj-lt"/>
            </a:endParaRPr>
          </a:p>
          <a:p>
            <a:pPr marL="0" indent="0" algn="ctr">
              <a:buNone/>
            </a:pPr>
            <a:endParaRPr lang="sv-SE" sz="900" dirty="0">
              <a:latin typeface="+mj-lt"/>
            </a:endParaRPr>
          </a:p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r>
              <a:rPr lang="sv-SE" sz="5400" dirty="0" smtClean="0">
                <a:latin typeface="+mj-lt"/>
              </a:rPr>
              <a:t>Frågor</a:t>
            </a:r>
            <a:r>
              <a:rPr lang="sv-SE" sz="5400" dirty="0">
                <a:latin typeface="+mj-lt"/>
              </a:rPr>
              <a:t>?</a:t>
            </a:r>
            <a:endParaRPr lang="sv-SE" sz="5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458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Introduktion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08031"/>
            <a:ext cx="5181600" cy="346893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</a:t>
            </a:r>
            <a:r>
              <a:rPr lang="en-US" dirty="0" smtClean="0"/>
              <a:t>: Mortal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Film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Fördjupning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GUI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Design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2708031"/>
            <a:ext cx="5181600" cy="346893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Effekter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ljud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Kod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Banor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Avrundning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Frågor</a:t>
            </a:r>
            <a:r>
              <a:rPr lang="en-US" dirty="0"/>
              <a:t>?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52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multiplayer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Spelaren</a:t>
            </a:r>
            <a:r>
              <a:rPr lang="en-US" dirty="0" smtClean="0"/>
              <a:t> </a:t>
            </a:r>
            <a:r>
              <a:rPr lang="en-US" dirty="0" err="1" smtClean="0"/>
              <a:t>kontrollerar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Ta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kristaller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Undvika</a:t>
            </a:r>
            <a:r>
              <a:rPr lang="en-US" dirty="0" smtClean="0"/>
              <a:t> </a:t>
            </a:r>
            <a:r>
              <a:rPr lang="en-US" dirty="0" err="1"/>
              <a:t>kometer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/>
              <a:t>oändligt</a:t>
            </a:r>
            <a:r>
              <a:rPr lang="en-US" dirty="0"/>
              <a:t> </a:t>
            </a:r>
            <a:r>
              <a:rPr lang="en-US" dirty="0" err="1" smtClean="0"/>
              <a:t>spel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fini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165101" y="95250"/>
            <a:ext cx="11853333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Fördjupning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Plocka</a:t>
            </a:r>
            <a:r>
              <a:rPr lang="en-US" dirty="0" smtClean="0"/>
              <a:t> </a:t>
            </a:r>
            <a:r>
              <a:rPr lang="en-US" dirty="0" err="1"/>
              <a:t>kristaller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motsvarande</a:t>
            </a:r>
            <a:r>
              <a:rPr lang="en-US" dirty="0"/>
              <a:t> </a:t>
            </a:r>
            <a:r>
              <a:rPr lang="en-US" dirty="0" err="1"/>
              <a:t>färg</a:t>
            </a:r>
            <a:endParaRPr lang="en-US" dirty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Byta</a:t>
            </a:r>
            <a:r>
              <a:rPr lang="en-US" dirty="0" smtClean="0"/>
              <a:t> </a:t>
            </a:r>
            <a:r>
              <a:rPr lang="en-US" dirty="0" err="1" smtClean="0"/>
              <a:t>färg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portalen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Kontroller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 smtClean="0"/>
              <a:t> </a:t>
            </a:r>
            <a:r>
              <a:rPr lang="en-US" dirty="0" err="1" smtClean="0"/>
              <a:t>Tangentbord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Handkontroll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åka</a:t>
            </a:r>
            <a:r>
              <a:rPr lang="en-US" dirty="0"/>
              <a:t> </a:t>
            </a:r>
            <a:r>
              <a:rPr lang="en-US" dirty="0" err="1"/>
              <a:t>utanför</a:t>
            </a:r>
            <a:r>
              <a:rPr lang="en-US" dirty="0"/>
              <a:t> </a:t>
            </a:r>
            <a:r>
              <a:rPr lang="en-US" dirty="0" err="1" smtClean="0"/>
              <a:t>skärmen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97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Fördjupning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Förlora</a:t>
            </a:r>
            <a:r>
              <a:rPr lang="en-US" dirty="0"/>
              <a:t>/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bränsle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Minskar</a:t>
            </a:r>
            <a:r>
              <a:rPr lang="en-US" dirty="0" smtClean="0"/>
              <a:t> med </a:t>
            </a:r>
            <a:r>
              <a:rPr lang="en-US" dirty="0" err="1" smtClean="0"/>
              <a:t>tid</a:t>
            </a:r>
            <a:r>
              <a:rPr lang="en-US" dirty="0" smtClean="0"/>
              <a:t>, asteroid</a:t>
            </a:r>
            <a:r>
              <a:rPr lang="en-US" dirty="0" smtClean="0"/>
              <a:t> </a:t>
            </a:r>
            <a:r>
              <a:rPr lang="en-US" dirty="0" smtClean="0"/>
              <a:t>/ </a:t>
            </a:r>
            <a:r>
              <a:rPr lang="en-US" dirty="0" err="1"/>
              <a:t>k</a:t>
            </a:r>
            <a:r>
              <a:rPr lang="en-US" dirty="0" err="1" smtClean="0"/>
              <a:t>ristaller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tar slut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mätare</a:t>
            </a:r>
            <a:r>
              <a:rPr lang="en-US" dirty="0" smtClean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noll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Högst</a:t>
            </a:r>
            <a:r>
              <a:rPr lang="en-US" dirty="0"/>
              <a:t> </a:t>
            </a:r>
            <a:r>
              <a:rPr lang="en-US" dirty="0" err="1"/>
              <a:t>poäng</a:t>
            </a:r>
            <a:r>
              <a:rPr lang="en-US" dirty="0"/>
              <a:t> </a:t>
            </a:r>
            <a:r>
              <a:rPr lang="en-US" dirty="0" err="1" smtClean="0"/>
              <a:t>vinner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Power-ups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Crystal frenzy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Immortal portal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Reverse controls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Slow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smtClean="0"/>
              <a:t>Tempo </a:t>
            </a:r>
            <a:r>
              <a:rPr lang="en-US" dirty="0" err="1" smtClean="0"/>
              <a:t>ökar</a:t>
            </a:r>
            <a:r>
              <a:rPr lang="en-US" dirty="0" smtClean="0"/>
              <a:t> </a:t>
            </a:r>
            <a:r>
              <a:rPr lang="en-US" dirty="0"/>
              <a:t>med </a:t>
            </a:r>
            <a:r>
              <a:rPr lang="en-US" dirty="0" err="1"/>
              <a:t>tiden</a:t>
            </a:r>
            <a:endParaRPr lang="en-US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94" y="700212"/>
            <a:ext cx="2234921" cy="1980952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543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7227"/>
            <a:ext cx="10515600" cy="3669736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färger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Combo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Energy bar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Bonus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Score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Menyer</a:t>
            </a:r>
            <a:r>
              <a:rPr lang="en-US" dirty="0" smtClean="0"/>
              <a:t> – start, paus, restart, continue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2" y="1690688"/>
            <a:ext cx="11315232" cy="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362130"/>
            <a:ext cx="6469625" cy="3639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54" y="3143761"/>
            <a:ext cx="1793932" cy="352525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88" y="3787952"/>
            <a:ext cx="5360112" cy="288106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Simpel</a:t>
            </a:r>
            <a:r>
              <a:rPr lang="en-US" dirty="0" smtClean="0"/>
              <a:t> </a:t>
            </a:r>
            <a:r>
              <a:rPr lang="en-US" dirty="0" err="1" smtClean="0"/>
              <a:t>färgpalett</a:t>
            </a:r>
            <a:endParaRPr lang="en-US" dirty="0" smtClean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9" y="365125"/>
            <a:ext cx="4057650" cy="1905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6" y="3796968"/>
            <a:ext cx="3695778" cy="2514932"/>
          </a:xfrm>
          <a:prstGeom prst="rect">
            <a:avLst/>
          </a:prstGeom>
          <a:effectLst>
            <a:glow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61" y="2567703"/>
            <a:ext cx="7286643" cy="40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passat 1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npassat 3">
      <a:majorFont>
        <a:latin typeface="Castellar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1287</TotalTime>
  <Words>377</Words>
  <Application>Microsoft Office PowerPoint</Application>
  <PresentationFormat>Bredbild</PresentationFormat>
  <Paragraphs>123</Paragraphs>
  <Slides>18</Slides>
  <Notes>6</Notes>
  <HiddenSlides>0</HiddenSlides>
  <MMClips>2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3" baseType="lpstr">
      <vt:lpstr>Arial</vt:lpstr>
      <vt:lpstr>Bell MT</vt:lpstr>
      <vt:lpstr>Calibri</vt:lpstr>
      <vt:lpstr>Castellar</vt:lpstr>
      <vt:lpstr>Office Theme</vt:lpstr>
      <vt:lpstr>Mortal Portal</vt:lpstr>
      <vt:lpstr>Introduktion</vt:lpstr>
      <vt:lpstr>Gameplay </vt:lpstr>
      <vt:lpstr>PowerPoint-presentation</vt:lpstr>
      <vt:lpstr>Fördjupning</vt:lpstr>
      <vt:lpstr>Fördjupning</vt:lpstr>
      <vt:lpstr>GUI</vt:lpstr>
      <vt:lpstr>Design</vt:lpstr>
      <vt:lpstr>Design</vt:lpstr>
      <vt:lpstr>Design</vt:lpstr>
      <vt:lpstr>Design</vt:lpstr>
      <vt:lpstr>Effekter och ljud </vt:lpstr>
      <vt:lpstr>Kod</vt:lpstr>
      <vt:lpstr>Kod</vt:lpstr>
      <vt:lpstr>Banor</vt:lpstr>
      <vt:lpstr>Avrundning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Portal</dc:title>
  <dc:creator>Apa Apansson</dc:creator>
  <cp:lastModifiedBy>OLIVIA LAU</cp:lastModifiedBy>
  <cp:revision>67</cp:revision>
  <dcterms:created xsi:type="dcterms:W3CDTF">2015-05-21T11:30:01Z</dcterms:created>
  <dcterms:modified xsi:type="dcterms:W3CDTF">2015-05-25T16:56:38Z</dcterms:modified>
</cp:coreProperties>
</file>